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4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9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7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186A-0A7A-4605-8D00-EE9949BE3ED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FB6-25EE-46D0-A0C8-CF768C33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1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8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0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74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5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05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3</cp:revision>
  <dcterms:created xsi:type="dcterms:W3CDTF">2014-12-18T20:31:31Z</dcterms:created>
  <dcterms:modified xsi:type="dcterms:W3CDTF">2014-12-29T20:42:07Z</dcterms:modified>
</cp:coreProperties>
</file>